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1ECAB-5CD2-40AE-8BDD-B80D661087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E499A-8BC7-4F5E-8EE1-CF40C00383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09360F-E5E3-4D23-B1EE-10E3BE53E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4C2AB-3550-48DF-BD87-7C11D7FC7054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6BB0E-2667-447C-963C-09D238ADC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D8599D-D477-4260-B72A-70A6003DD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0C62B-DDC1-46BF-AF82-4AAB96854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110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61C9C-3728-42A3-8B6E-6857D5FD4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14F582-987E-4EC1-92F0-742B4D1AF7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02BF11-41F1-4FD7-98BC-BB0A0BA35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4C2AB-3550-48DF-BD87-7C11D7FC7054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BBAABB-DC90-4542-8AEB-423088ED3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B4BD14-1DAC-4B7C-BC4F-318C4115D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0C62B-DDC1-46BF-AF82-4AAB96854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536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43B95F-3B3A-4B79-B006-9E2CB70CC3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F9DAC0-E33B-4A67-AB28-66D037FADB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7B41B0-E5D9-42AA-A83F-E6B4DAE3B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4C2AB-3550-48DF-BD87-7C11D7FC7054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C88FE0-38CE-439A-ACE9-1B855EFF5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D53BFD-983A-4D9A-9E0D-8FC2B8A05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0C62B-DDC1-46BF-AF82-4AAB96854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995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6D68D-4CAC-4189-BDE5-A46F3FD35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191127-DD02-4FDF-82E4-BDD3B302E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D889CF-C475-4735-9DA0-9FED9F2BD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4C2AB-3550-48DF-BD87-7C11D7FC7054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BE31F-1956-446C-A814-857141833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405FE8-8025-446C-9264-AA3AE43E5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0C62B-DDC1-46BF-AF82-4AAB96854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90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4BD755-731C-478B-AF78-5D1534D94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6FAD38-4CF0-40FD-93DC-5AF48C953D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BBBCD8-BD3A-4C02-894D-4DF7B7FDA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4C2AB-3550-48DF-BD87-7C11D7FC7054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0B7553-142C-4C9F-9A8E-11A35D284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A2EB27-EEC2-4333-AE9E-BEE987C69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0C62B-DDC1-46BF-AF82-4AAB96854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292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3211A-526C-4EB0-8AFE-C8C32C466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5F3214-CEBF-42FA-AD9B-047E3D9ADE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00F30C-B550-4BEA-BFCC-73C665BFA8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84BC4C-18D1-4EEF-8F14-896E97589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4C2AB-3550-48DF-BD87-7C11D7FC7054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1F6036-C1A3-47B5-8F2B-C14E321A1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E9846F-A225-434B-A1B3-783D21387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0C62B-DDC1-46BF-AF82-4AAB96854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234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49B32-C8C4-4CD9-82A4-9F08E8B8F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D154A4-3527-4DDF-8F3D-855F92B72E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7889CB-2E80-4097-BC8B-9716A378D7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3EDC49-A10D-4EE9-8705-B509246FF9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AC57D5-DDF1-4178-8D11-1D1B40AABC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F67BF1-E5CA-437E-96CB-6DF90D0FA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4C2AB-3550-48DF-BD87-7C11D7FC7054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B0341D-06AF-4FCE-B5B4-BD70ED569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71EA10-08C0-4476-8207-52110DC23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0C62B-DDC1-46BF-AF82-4AAB96854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330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48BF5-1E50-49F4-AEB3-0A840AC6A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4A1AF4-0792-4040-99B1-AB844F236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4C2AB-3550-48DF-BD87-7C11D7FC7054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45EDE3-CBDB-4D9F-849A-F506AB866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A3A33E-5BDA-4830-8938-4E1AFA970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0C62B-DDC1-46BF-AF82-4AAB96854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226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5233C5-D3ED-481F-BC93-E860A83B5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4C2AB-3550-48DF-BD87-7C11D7FC7054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134E70-0B18-4ACA-AAAC-C005307FF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075BC2-C483-4F3B-9A4E-E0953D653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0C62B-DDC1-46BF-AF82-4AAB96854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687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68114-2A96-437E-B600-FE2BEDF3A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F0E12A-2472-44D2-AEF2-3CD7578A21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EFDAF3-4119-4503-970C-7BF5CB83C9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20C4DE-A504-4C84-A03D-C1F28E5C4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4C2AB-3550-48DF-BD87-7C11D7FC7054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283141-43EB-41DA-B5D3-A95FB9FEC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C0B675-8661-4154-95E3-55526E3E0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0C62B-DDC1-46BF-AF82-4AAB96854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418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0298B-366C-45DF-B6CD-4F66E2160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947E05-E20D-4915-AA37-3643402FA8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02E6FC-388B-4E54-A509-F59C637374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E5E735-DD43-4BF9-B901-FDB4C6925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4C2AB-3550-48DF-BD87-7C11D7FC7054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D2CFB3-C965-4414-9D2E-0DA798E84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16B140-65C6-49EB-AD30-9CB84253A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0C62B-DDC1-46BF-AF82-4AAB96854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69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653FDE-6DE3-4120-B27A-8010110EF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8F8C8F-D436-4B94-8875-C0BEF27EC1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20AFB6-57E7-43AC-8691-65191464E1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4C2AB-3550-48DF-BD87-7C11D7FC7054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780091-C54B-4F08-B2B7-6B8F79F6FF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F29D21-7603-4782-9581-648478F80A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0C62B-DDC1-46BF-AF82-4AAB96854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832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2462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Chiag Mai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THANYAWIT RAKSAMATA</dc:creator>
  <cp:lastModifiedBy>SOMPORN POUNGPRATOOM</cp:lastModifiedBy>
  <cp:revision>1</cp:revision>
  <dcterms:created xsi:type="dcterms:W3CDTF">2023-02-27T07:45:24Z</dcterms:created>
  <dcterms:modified xsi:type="dcterms:W3CDTF">2023-03-08T06:32:14Z</dcterms:modified>
</cp:coreProperties>
</file>